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6" r:id="rId2"/>
    <p:sldId id="265" r:id="rId3"/>
    <p:sldId id="259" r:id="rId4"/>
    <p:sldId id="258" r:id="rId5"/>
    <p:sldId id="260" r:id="rId6"/>
    <p:sldId id="267" r:id="rId7"/>
    <p:sldId id="268" r:id="rId8"/>
    <p:sldId id="261" r:id="rId9"/>
    <p:sldId id="315" r:id="rId10"/>
    <p:sldId id="292" r:id="rId11"/>
    <p:sldId id="295" r:id="rId12"/>
    <p:sldId id="294" r:id="rId13"/>
    <p:sldId id="262" r:id="rId14"/>
    <p:sldId id="270" r:id="rId15"/>
    <p:sldId id="271" r:id="rId16"/>
    <p:sldId id="263" r:id="rId17"/>
    <p:sldId id="257" r:id="rId18"/>
    <p:sldId id="283" r:id="rId19"/>
    <p:sldId id="284" r:id="rId20"/>
    <p:sldId id="285" r:id="rId21"/>
    <p:sldId id="306" r:id="rId22"/>
    <p:sldId id="289" r:id="rId23"/>
    <p:sldId id="302" r:id="rId24"/>
    <p:sldId id="305" r:id="rId25"/>
    <p:sldId id="312" r:id="rId26"/>
    <p:sldId id="296" r:id="rId27"/>
    <p:sldId id="297" r:id="rId28"/>
    <p:sldId id="298" r:id="rId29"/>
    <p:sldId id="303" r:id="rId30"/>
    <p:sldId id="299" r:id="rId31"/>
    <p:sldId id="269" r:id="rId32"/>
    <p:sldId id="300" r:id="rId33"/>
    <p:sldId id="316" r:id="rId34"/>
    <p:sldId id="313" r:id="rId35"/>
    <p:sldId id="310" r:id="rId36"/>
    <p:sldId id="314" r:id="rId37"/>
    <p:sldId id="311" r:id="rId38"/>
    <p:sldId id="272" r:id="rId39"/>
    <p:sldId id="275" r:id="rId4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1" autoAdjust="0"/>
    <p:restoredTop sz="94635" autoAdjust="0"/>
  </p:normalViewPr>
  <p:slideViewPr>
    <p:cSldViewPr>
      <p:cViewPr varScale="1">
        <p:scale>
          <a:sx n="84" d="100"/>
          <a:sy n="84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45371-E586-4DB1-AECD-2DBE025AF413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93C57-58D0-4BC7-B9EC-F3CB7778B1A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93C57-58D0-4BC7-B9EC-F3CB7778B1A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84169-4C65-4AA3-A3F7-6D31E9C10D3A}" type="datetimeFigureOut">
              <a:rPr lang="zh-CN" altLang="en-US" smtClean="0"/>
              <a:pPr/>
              <a:t>2019/7/3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E91D2-20C0-4579-838F-DBA4F4D8E18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1905301602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3"/>
            <a:ext cx="8858312" cy="6357982"/>
          </a:xfrm>
          <a:prstGeom prst="rect">
            <a:avLst/>
          </a:prstGeom>
        </p:spPr>
      </p:pic>
    </p:spTree>
  </p:cSld>
  <p:clrMapOvr>
    <a:masterClrMapping/>
  </p:clrMapOvr>
  <p:transition advTm="252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81006_0918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20" y="357166"/>
            <a:ext cx="8096307" cy="6072230"/>
          </a:xfrm>
          <a:prstGeom prst="rect">
            <a:avLst/>
          </a:prstGeom>
        </p:spPr>
      </p:pic>
    </p:spTree>
  </p:cSld>
  <p:clrMapOvr>
    <a:masterClrMapping/>
  </p:clrMapOvr>
  <p:transition advTm="226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181006_091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8667778" cy="6500834"/>
          </a:xfrm>
          <a:prstGeom prst="rect">
            <a:avLst/>
          </a:prstGeom>
        </p:spPr>
      </p:pic>
    </p:spTree>
  </p:cSld>
  <p:clrMapOvr>
    <a:masterClrMapping/>
  </p:clrMapOvr>
  <p:transition advTm="204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出口纱070516 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428604"/>
            <a:ext cx="8754369" cy="5831715"/>
          </a:xfrm>
          <a:prstGeom prst="rect">
            <a:avLst/>
          </a:prstGeom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坯布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81000"/>
            <a:ext cx="8786874" cy="6096000"/>
          </a:xfrm>
          <a:prstGeom prst="rect">
            <a:avLst/>
          </a:prstGeom>
        </p:spPr>
      </p:pic>
    </p:spTree>
  </p:cSld>
  <p:clrMapOvr>
    <a:masterClrMapping/>
  </p:clrMapOvr>
  <p:transition advTm="234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坯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81000"/>
            <a:ext cx="8858312" cy="6096000"/>
          </a:xfrm>
          <a:prstGeom prst="rect">
            <a:avLst/>
          </a:prstGeom>
        </p:spPr>
      </p:pic>
    </p:spTree>
  </p:cSld>
  <p:clrMapOvr>
    <a:masterClrMapping/>
  </p:clrMapOvr>
  <p:transition advTm="205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坯布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81000"/>
            <a:ext cx="8786874" cy="6096000"/>
          </a:xfrm>
          <a:prstGeom prst="rect">
            <a:avLst/>
          </a:prstGeom>
        </p:spPr>
      </p:pic>
    </p:spTree>
  </p:cSld>
  <p:clrMapOvr>
    <a:masterClrMapping/>
  </p:clrMapOvr>
  <p:transition advTm="221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9d22e537b103fb0fff0a7fb19d70ba1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7" y="1040362"/>
            <a:ext cx="6197961" cy="4317465"/>
          </a:xfrm>
          <a:prstGeom prst="rect">
            <a:avLst/>
          </a:prstGeom>
        </p:spPr>
      </p:pic>
    </p:spTree>
  </p:cSld>
  <p:clrMapOvr>
    <a:masterClrMapping/>
  </p:clrMapOvr>
  <p:transition advTm="215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2中心实验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28670"/>
            <a:ext cx="8715436" cy="4929222"/>
          </a:xfrm>
          <a:prstGeom prst="rect">
            <a:avLst/>
          </a:prstGeom>
        </p:spPr>
      </p:pic>
    </p:spTree>
  </p:cSld>
  <p:clrMapOvr>
    <a:masterClrMapping/>
  </p:clrMapOvr>
  <p:transition advTm="204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3" y="1030352"/>
            <a:ext cx="6026511" cy="4398912"/>
          </a:xfrm>
          <a:prstGeom prst="rect">
            <a:avLst/>
          </a:prstGeom>
        </p:spPr>
      </p:pic>
    </p:spTree>
  </p:cSld>
  <p:clrMapOvr>
    <a:masterClrMapping/>
  </p:clrMapOvr>
  <p:transition advTm="238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5727（好）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59861"/>
            <a:ext cx="8786874" cy="6538280"/>
          </a:xfrm>
          <a:prstGeom prst="rect">
            <a:avLst/>
          </a:prstGeom>
        </p:spPr>
      </p:pic>
    </p:spTree>
  </p:cSld>
  <p:clrMapOvr>
    <a:masterClrMapping/>
  </p:clrMapOvr>
  <p:transition advTm="227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常山纺织工业园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81000"/>
            <a:ext cx="8786874" cy="6096000"/>
          </a:xfrm>
          <a:prstGeom prst="rect">
            <a:avLst/>
          </a:prstGeom>
        </p:spPr>
      </p:pic>
    </p:spTree>
  </p:cSld>
  <p:clrMapOvr>
    <a:masterClrMapping/>
  </p:clrMapOvr>
  <p:transition advTm="2043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1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81000"/>
            <a:ext cx="8715436" cy="6096000"/>
          </a:xfrm>
          <a:prstGeom prst="rect">
            <a:avLst/>
          </a:prstGeom>
        </p:spPr>
      </p:pic>
    </p:spTree>
  </p:cSld>
  <p:clrMapOvr>
    <a:masterClrMapping/>
  </p:clrMapOvr>
  <p:transition advTm="221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7786611254cd930c6897f2a42ec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643998" cy="6482999"/>
          </a:xfrm>
          <a:prstGeom prst="rect">
            <a:avLst/>
          </a:prstGeom>
        </p:spPr>
      </p:pic>
    </p:spTree>
  </p:cSld>
  <p:clrMapOvr>
    <a:masterClrMapping/>
  </p:clrMapOvr>
  <p:transition advTm="212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7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232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3201445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8501090" cy="6375818"/>
          </a:xfrm>
          <a:prstGeom prst="rect">
            <a:avLst/>
          </a:prstGeom>
        </p:spPr>
      </p:pic>
    </p:spTree>
  </p:cSld>
  <p:clrMapOvr>
    <a:masterClrMapping/>
  </p:clrMapOvr>
  <p:transition advTm="221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862b1f412431d11e9548d0a39dc02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85728"/>
            <a:ext cx="8429684" cy="6322263"/>
          </a:xfrm>
          <a:prstGeom prst="rect">
            <a:avLst/>
          </a:prstGeom>
        </p:spPr>
      </p:pic>
    </p:spTree>
  </p:cSld>
  <p:clrMapOvr>
    <a:masterClrMapping/>
  </p:clrMapOvr>
  <p:transition advTm="2199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hoto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67868"/>
            <a:ext cx="8786842" cy="6375842"/>
          </a:xfrm>
          <a:prstGeom prst="rect">
            <a:avLst/>
          </a:prstGeom>
        </p:spPr>
      </p:pic>
    </p:spTree>
  </p:cSld>
  <p:clrMapOvr>
    <a:masterClrMapping/>
  </p:clrMapOvr>
  <p:transition advTm="2013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allet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643998" cy="6482999"/>
          </a:xfrm>
          <a:prstGeom prst="rect">
            <a:avLst/>
          </a:prstGeom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allet in the c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70" y="285728"/>
            <a:ext cx="8334433" cy="6250825"/>
          </a:xfrm>
          <a:prstGeom prst="rect">
            <a:avLst/>
          </a:prstGeom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托盘包装-无锡舜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9" y="69272"/>
            <a:ext cx="6929485" cy="6719453"/>
          </a:xfrm>
          <a:prstGeom prst="rect">
            <a:avLst/>
          </a:prstGeom>
        </p:spPr>
      </p:pic>
    </p:spTree>
  </p:cSld>
  <p:clrMapOvr>
    <a:masterClrMapping/>
  </p:clrMapOvr>
  <p:transition advTm="193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32014454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8715436" cy="6536577"/>
          </a:xfrm>
          <a:prstGeom prst="rect">
            <a:avLst/>
          </a:prstGeom>
        </p:spPr>
      </p:pic>
    </p:spTree>
  </p:cSld>
  <p:clrMapOvr>
    <a:masterClrMapping/>
  </p:clrMapOvr>
  <p:transition advTm="205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梳棉-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658" y="1142985"/>
            <a:ext cx="6820367" cy="4597432"/>
          </a:xfrm>
          <a:prstGeom prst="rect">
            <a:avLst/>
          </a:prstGeom>
        </p:spPr>
      </p:pic>
    </p:spTree>
  </p:cSld>
  <p:clrMapOvr>
    <a:masterClrMapping/>
  </p:clrMapOvr>
  <p:transition advTm="202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0670-1（好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058" y="571480"/>
            <a:ext cx="8885885" cy="5715040"/>
          </a:xfrm>
          <a:prstGeom prst="rect">
            <a:avLst/>
          </a:prstGeom>
        </p:spPr>
      </p:pic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433bd4aa69a5fc0bb237e7ea95b4b73_sl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538" y="1643050"/>
            <a:ext cx="4904452" cy="3286148"/>
          </a:xfrm>
          <a:prstGeom prst="rect">
            <a:avLst/>
          </a:prstGeom>
        </p:spPr>
      </p:pic>
    </p:spTree>
  </p:cSld>
  <p:clrMapOvr>
    <a:masterClrMapping/>
  </p:clrMapOvr>
  <p:transition advTm="2059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6249（好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61" y="571480"/>
            <a:ext cx="8899480" cy="5715040"/>
          </a:xfrm>
          <a:prstGeom prst="rect">
            <a:avLst/>
          </a:prstGeom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1e66ef9d77b5276c8542319ce80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81000"/>
            <a:ext cx="8715436" cy="6096000"/>
          </a:xfrm>
          <a:prstGeom prst="rect">
            <a:avLst/>
          </a:prstGeom>
        </p:spPr>
      </p:pic>
    </p:spTree>
  </p:cSld>
  <p:clrMapOvr>
    <a:masterClrMapping/>
  </p:clrMapOvr>
  <p:transition advTm="199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d4ce161a3c9e328df36d1e0558aa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33" y="302349"/>
            <a:ext cx="8772586" cy="6412800"/>
          </a:xfrm>
          <a:prstGeom prst="rect">
            <a:avLst/>
          </a:prstGeom>
        </p:spPr>
      </p:pic>
    </p:spTree>
  </p:cSld>
  <p:clrMapOvr>
    <a:masterClrMapping/>
  </p:clrMapOvr>
  <p:transition advTm="2231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7010846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357166"/>
            <a:ext cx="8786874" cy="5929354"/>
          </a:xfrm>
          <a:prstGeom prst="rect">
            <a:avLst/>
          </a:prstGeom>
        </p:spPr>
      </p:pic>
    </p:spTree>
  </p:cSld>
  <p:clrMapOvr>
    <a:masterClrMapping/>
  </p:clrMapOvr>
  <p:transition advTm="2043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7010847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143000"/>
            <a:ext cx="8501122" cy="4572000"/>
          </a:xfrm>
          <a:prstGeom prst="rect">
            <a:avLst/>
          </a:prstGeom>
        </p:spPr>
      </p:pic>
    </p:spTree>
  </p:cSld>
  <p:clrMapOvr>
    <a:masterClrMapping/>
  </p:clrMapOvr>
  <p:transition advTm="206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7010847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142852"/>
            <a:ext cx="5286412" cy="6572296"/>
          </a:xfrm>
          <a:prstGeom prst="rect">
            <a:avLst/>
          </a:prstGeom>
        </p:spPr>
      </p:pic>
    </p:spTree>
  </p:cSld>
  <p:clrMapOvr>
    <a:masterClrMapping/>
  </p:clrMapOvr>
  <p:transition advTm="182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P0I69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Tm="195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P0I7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advTm="1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并条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905750"/>
            <a:ext cx="8786874" cy="3046501"/>
          </a:xfrm>
          <a:prstGeom prst="rect">
            <a:avLst/>
          </a:prstGeom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粗纱-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011610"/>
            <a:ext cx="8786874" cy="2834781"/>
          </a:xfrm>
          <a:prstGeom prst="rect">
            <a:avLst/>
          </a:prstGeom>
        </p:spPr>
      </p:pic>
    </p:spTree>
  </p:cSld>
  <p:clrMapOvr>
    <a:masterClrMapping/>
  </p:clrMapOvr>
  <p:transition advTm="207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细纱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715409"/>
            <a:ext cx="8858312" cy="3427182"/>
          </a:xfrm>
          <a:prstGeom prst="rect">
            <a:avLst/>
          </a:prstGeom>
        </p:spPr>
      </p:pic>
    </p:spTree>
  </p:cSld>
  <p:clrMapOvr>
    <a:masterClrMapping/>
  </p:clrMapOvr>
  <p:transition advTm="206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细纱-1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214423"/>
            <a:ext cx="8715436" cy="4429156"/>
          </a:xfrm>
          <a:prstGeom prst="rect">
            <a:avLst/>
          </a:prstGeom>
        </p:spPr>
      </p:pic>
    </p:spTree>
  </p:cSld>
  <p:clrMapOvr>
    <a:masterClrMapping/>
  </p:clrMapOvr>
  <p:transition advTm="215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细纱-2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530913"/>
            <a:ext cx="8786874" cy="3796175"/>
          </a:xfrm>
          <a:prstGeom prst="rect">
            <a:avLst/>
          </a:prstGeom>
        </p:spPr>
      </p:pic>
    </p:spTree>
  </p:cSld>
  <p:clrMapOvr>
    <a:masterClrMapping/>
  </p:clrMapOvr>
  <p:transition advTm="229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1907010847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142852"/>
            <a:ext cx="5143500" cy="6572296"/>
          </a:xfrm>
          <a:prstGeom prst="rect">
            <a:avLst/>
          </a:prstGeom>
        </p:spPr>
      </p:pic>
    </p:spTree>
  </p:cSld>
  <p:clrMapOvr>
    <a:masterClrMapping/>
  </p:clrMapOvr>
  <p:transition advTm="1794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</Words>
  <Application>Microsoft Office PowerPoint</Application>
  <PresentationFormat>全屏显示(4:3)</PresentationFormat>
  <Paragraphs>1</Paragraphs>
  <Slides>39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0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微软用户</cp:lastModifiedBy>
  <cp:revision>56</cp:revision>
  <dcterms:created xsi:type="dcterms:W3CDTF">2019-05-27T05:37:15Z</dcterms:created>
  <dcterms:modified xsi:type="dcterms:W3CDTF">2019-07-03T06:14:54Z</dcterms:modified>
</cp:coreProperties>
</file>